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handoutMasterIdLst>
    <p:handoutMasterId r:id="rId14"/>
  </p:handoutMasterIdLst>
  <p:sldIdLst>
    <p:sldId id="256" r:id="rId2"/>
    <p:sldId id="300" r:id="rId3"/>
    <p:sldId id="301" r:id="rId4"/>
    <p:sldId id="302" r:id="rId5"/>
    <p:sldId id="311" r:id="rId6"/>
    <p:sldId id="310" r:id="rId7"/>
    <p:sldId id="306" r:id="rId8"/>
    <p:sldId id="307" r:id="rId9"/>
    <p:sldId id="305" r:id="rId10"/>
    <p:sldId id="308" r:id="rId11"/>
    <p:sldId id="312" r:id="rId12"/>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initials="L" lastIdx="1" clrIdx="0">
    <p:extLst>
      <p:ext uri="{19B8F6BF-5375-455C-9EA6-DF929625EA0E}">
        <p15:presenceInfo xmlns:p15="http://schemas.microsoft.com/office/powerpoint/2012/main" userId="Laur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1A53D"/>
    <a:srgbClr val="59A33F"/>
    <a:srgbClr val="81A04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snapToObjects="1">
      <p:cViewPr varScale="1">
        <p:scale>
          <a:sx n="127" d="100"/>
          <a:sy n="127" d="100"/>
        </p:scale>
        <p:origin x="144" y="246"/>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93" d="100"/>
          <a:sy n="93" d="100"/>
        </p:scale>
        <p:origin x="276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E97C18B3-0A2A-4C26-915A-3F029F0E3933}" type="datetimeFigureOut">
              <a:rPr lang="en-GB" smtClean="0"/>
              <a:t>08/01/2015</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5DF02D61-5258-4700-A420-981FCDEDFA1C}" type="slidenum">
              <a:rPr lang="en-GB" smtClean="0"/>
              <a:t>‹#›</a:t>
            </a:fld>
            <a:endParaRPr lang="en-GB"/>
          </a:p>
        </p:txBody>
      </p:sp>
    </p:spTree>
    <p:extLst>
      <p:ext uri="{BB962C8B-B14F-4D97-AF65-F5344CB8AC3E}">
        <p14:creationId xmlns:p14="http://schemas.microsoft.com/office/powerpoint/2010/main" val="16306637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93152BB-03AF-4E41-B70F-5D2489D78585}" type="datetimeFigureOut">
              <a:rPr lang="en-GB" smtClean="0"/>
              <a:t>08/01/2015</a:t>
            </a:fld>
            <a:endParaRPr lang="en-GB"/>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6512164-7E8E-4BB2-BD4E-70E02F3C62D1}" type="slidenum">
              <a:rPr lang="en-GB" smtClean="0"/>
              <a:t>‹#›</a:t>
            </a:fld>
            <a:endParaRPr lang="en-GB"/>
          </a:p>
        </p:txBody>
      </p:sp>
    </p:spTree>
    <p:extLst>
      <p:ext uri="{BB962C8B-B14F-4D97-AF65-F5344CB8AC3E}">
        <p14:creationId xmlns:p14="http://schemas.microsoft.com/office/powerpoint/2010/main" val="507669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512164-7E8E-4BB2-BD4E-70E02F3C62D1}" type="slidenum">
              <a:rPr lang="en-GB" smtClean="0"/>
              <a:t>2</a:t>
            </a:fld>
            <a:endParaRPr lang="en-GB"/>
          </a:p>
        </p:txBody>
      </p:sp>
    </p:spTree>
    <p:extLst>
      <p:ext uri="{BB962C8B-B14F-4D97-AF65-F5344CB8AC3E}">
        <p14:creationId xmlns:p14="http://schemas.microsoft.com/office/powerpoint/2010/main" val="629821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When it isn’t raining Scotland does have a lot of daylight, especially in the summer months. The longest day can have over 18 hours of daylight but in the winter the shortest day is around 6 hours. This means that in the summer months there is lots of time available for solar panels to be used to generate electricity. However, the output of the solar panels do depend on the weather. If it is cloudy or raining then the amount of electricity generated will be less than if it was a clear sky.</a:t>
            </a:r>
          </a:p>
        </p:txBody>
      </p:sp>
      <p:sp>
        <p:nvSpPr>
          <p:cNvPr id="4" name="Slide Number Placeholder 3"/>
          <p:cNvSpPr>
            <a:spLocks noGrp="1"/>
          </p:cNvSpPr>
          <p:nvPr>
            <p:ph type="sldNum" sz="quarter" idx="10"/>
          </p:nvPr>
        </p:nvSpPr>
        <p:spPr/>
        <p:txBody>
          <a:bodyPr/>
          <a:lstStyle/>
          <a:p>
            <a:fld id="{66512164-7E8E-4BB2-BD4E-70E02F3C62D1}" type="slidenum">
              <a:rPr lang="en-GB" smtClean="0"/>
              <a:t>6</a:t>
            </a:fld>
            <a:endParaRPr lang="en-GB"/>
          </a:p>
        </p:txBody>
      </p:sp>
    </p:spTree>
    <p:extLst>
      <p:ext uri="{BB962C8B-B14F-4D97-AF65-F5344CB8AC3E}">
        <p14:creationId xmlns:p14="http://schemas.microsoft.com/office/powerpoint/2010/main" val="1248188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27E1766F-24DF-9545-AFE5-9099EC6FD4D2}" type="datetimeFigureOut">
              <a:rPr lang="en-US" smtClean="0"/>
              <a:t>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63840E-F00D-DD48-A3B9-834D5ACF2CAD}" type="slidenum">
              <a:rPr lang="en-US" smtClean="0"/>
              <a:t>‹#›</a:t>
            </a:fld>
            <a:endParaRPr lang="en-US"/>
          </a:p>
        </p:txBody>
      </p:sp>
    </p:spTree>
    <p:extLst>
      <p:ext uri="{BB962C8B-B14F-4D97-AF65-F5344CB8AC3E}">
        <p14:creationId xmlns:p14="http://schemas.microsoft.com/office/powerpoint/2010/main" val="3444559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7E1766F-24DF-9545-AFE5-9099EC6FD4D2}" type="datetimeFigureOut">
              <a:rPr lang="en-US" smtClean="0"/>
              <a:t>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63840E-F00D-DD48-A3B9-834D5ACF2CAD}" type="slidenum">
              <a:rPr lang="en-US" smtClean="0"/>
              <a:t>‹#›</a:t>
            </a:fld>
            <a:endParaRPr lang="en-US"/>
          </a:p>
        </p:txBody>
      </p:sp>
    </p:spTree>
    <p:extLst>
      <p:ext uri="{BB962C8B-B14F-4D97-AF65-F5344CB8AC3E}">
        <p14:creationId xmlns:p14="http://schemas.microsoft.com/office/powerpoint/2010/main" val="1901591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7E1766F-24DF-9545-AFE5-9099EC6FD4D2}" type="datetimeFigureOut">
              <a:rPr lang="en-US" smtClean="0"/>
              <a:t>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63840E-F00D-DD48-A3B9-834D5ACF2CAD}" type="slidenum">
              <a:rPr lang="en-US" smtClean="0"/>
              <a:t>‹#›</a:t>
            </a:fld>
            <a:endParaRPr lang="en-US"/>
          </a:p>
        </p:txBody>
      </p:sp>
    </p:spTree>
    <p:extLst>
      <p:ext uri="{BB962C8B-B14F-4D97-AF65-F5344CB8AC3E}">
        <p14:creationId xmlns:p14="http://schemas.microsoft.com/office/powerpoint/2010/main" val="914113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dirty="0" smtClean="0"/>
              <a:t>Click to edit Master title style</a:t>
            </a:r>
            <a:endParaRPr lang="en-US" dirty="0"/>
          </a:p>
        </p:txBody>
      </p:sp>
      <p:sp>
        <p:nvSpPr>
          <p:cNvPr id="3" name="Content Placeholder 2"/>
          <p:cNvSpPr>
            <a:spLocks noGrp="1"/>
          </p:cNvSpPr>
          <p:nvPr>
            <p:ph idx="1"/>
          </p:nvPr>
        </p:nvSpPr>
        <p:spPr>
          <a:xfrm>
            <a:off x="457200" y="1600200"/>
            <a:ext cx="8229600" cy="4086706"/>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p:txBody>
          <a:bodyPr/>
          <a:lstStyle/>
          <a:p>
            <a:fld id="{27E1766F-24DF-9545-AFE5-9099EC6FD4D2}" type="datetimeFigureOut">
              <a:rPr lang="en-US" smtClean="0"/>
              <a:t>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63840E-F00D-DD48-A3B9-834D5ACF2CAD}" type="slidenum">
              <a:rPr lang="en-US" smtClean="0"/>
              <a:t>‹#›</a:t>
            </a:fld>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39065"/>
            <a:ext cx="9144000" cy="1034569"/>
          </a:xfrm>
          <a:prstGeom prst="rect">
            <a:avLst/>
          </a:prstGeom>
        </p:spPr>
      </p:pic>
    </p:spTree>
    <p:extLst>
      <p:ext uri="{BB962C8B-B14F-4D97-AF65-F5344CB8AC3E}">
        <p14:creationId xmlns:p14="http://schemas.microsoft.com/office/powerpoint/2010/main" val="3791106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27E1766F-24DF-9545-AFE5-9099EC6FD4D2}" type="datetimeFigureOut">
              <a:rPr lang="en-US" smtClean="0"/>
              <a:t>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63840E-F00D-DD48-A3B9-834D5ACF2CAD}" type="slidenum">
              <a:rPr lang="en-US" smtClean="0"/>
              <a:t>‹#›</a:t>
            </a:fld>
            <a:endParaRPr lang="en-US"/>
          </a:p>
        </p:txBody>
      </p:sp>
    </p:spTree>
    <p:extLst>
      <p:ext uri="{BB962C8B-B14F-4D97-AF65-F5344CB8AC3E}">
        <p14:creationId xmlns:p14="http://schemas.microsoft.com/office/powerpoint/2010/main" val="1355890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27E1766F-24DF-9545-AFE5-9099EC6FD4D2}" type="datetimeFigureOut">
              <a:rPr lang="en-US" smtClean="0"/>
              <a:t>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63840E-F00D-DD48-A3B9-834D5ACF2CAD}" type="slidenum">
              <a:rPr lang="en-US" smtClean="0"/>
              <a:t>‹#›</a:t>
            </a:fld>
            <a:endParaRPr lang="en-US"/>
          </a:p>
        </p:txBody>
      </p:sp>
    </p:spTree>
    <p:extLst>
      <p:ext uri="{BB962C8B-B14F-4D97-AF65-F5344CB8AC3E}">
        <p14:creationId xmlns:p14="http://schemas.microsoft.com/office/powerpoint/2010/main" val="23380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27E1766F-24DF-9545-AFE5-9099EC6FD4D2}" type="datetimeFigureOut">
              <a:rPr lang="en-US" smtClean="0"/>
              <a:t>1/8/2015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63840E-F00D-DD48-A3B9-834D5ACF2CAD}" type="slidenum">
              <a:rPr lang="en-US" smtClean="0"/>
              <a:t>‹#›</a:t>
            </a:fld>
            <a:endParaRPr lang="en-US"/>
          </a:p>
        </p:txBody>
      </p:sp>
    </p:spTree>
    <p:extLst>
      <p:ext uri="{BB962C8B-B14F-4D97-AF65-F5344CB8AC3E}">
        <p14:creationId xmlns:p14="http://schemas.microsoft.com/office/powerpoint/2010/main" val="3118650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27E1766F-24DF-9545-AFE5-9099EC6FD4D2}" type="datetimeFigureOut">
              <a:rPr lang="en-US" smtClean="0"/>
              <a:t>1/8/2015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63840E-F00D-DD48-A3B9-834D5ACF2CAD}" type="slidenum">
              <a:rPr lang="en-US" smtClean="0"/>
              <a:t>‹#›</a:t>
            </a:fld>
            <a:endParaRPr lang="en-US"/>
          </a:p>
        </p:txBody>
      </p:sp>
    </p:spTree>
    <p:extLst>
      <p:ext uri="{BB962C8B-B14F-4D97-AF65-F5344CB8AC3E}">
        <p14:creationId xmlns:p14="http://schemas.microsoft.com/office/powerpoint/2010/main" val="2748128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E1766F-24DF-9545-AFE5-9099EC6FD4D2}" type="datetimeFigureOut">
              <a:rPr lang="en-US" smtClean="0"/>
              <a:t>1/8/2015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63840E-F00D-DD48-A3B9-834D5ACF2CAD}" type="slidenum">
              <a:rPr lang="en-US" smtClean="0"/>
              <a:t>‹#›</a:t>
            </a:fld>
            <a:endParaRPr lang="en-US"/>
          </a:p>
        </p:txBody>
      </p:sp>
    </p:spTree>
    <p:extLst>
      <p:ext uri="{BB962C8B-B14F-4D97-AF65-F5344CB8AC3E}">
        <p14:creationId xmlns:p14="http://schemas.microsoft.com/office/powerpoint/2010/main" val="3956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27E1766F-24DF-9545-AFE5-9099EC6FD4D2}" type="datetimeFigureOut">
              <a:rPr lang="en-US" smtClean="0"/>
              <a:t>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63840E-F00D-DD48-A3B9-834D5ACF2CAD}" type="slidenum">
              <a:rPr lang="en-US" smtClean="0"/>
              <a:t>‹#›</a:t>
            </a:fld>
            <a:endParaRPr lang="en-US"/>
          </a:p>
        </p:txBody>
      </p:sp>
    </p:spTree>
    <p:extLst>
      <p:ext uri="{BB962C8B-B14F-4D97-AF65-F5344CB8AC3E}">
        <p14:creationId xmlns:p14="http://schemas.microsoft.com/office/powerpoint/2010/main" val="39673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27E1766F-24DF-9545-AFE5-9099EC6FD4D2}" type="datetimeFigureOut">
              <a:rPr lang="en-US" smtClean="0"/>
              <a:t>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63840E-F00D-DD48-A3B9-834D5ACF2CAD}" type="slidenum">
              <a:rPr lang="en-US" smtClean="0"/>
              <a:t>‹#›</a:t>
            </a:fld>
            <a:endParaRPr lang="en-US"/>
          </a:p>
        </p:txBody>
      </p:sp>
    </p:spTree>
    <p:extLst>
      <p:ext uri="{BB962C8B-B14F-4D97-AF65-F5344CB8AC3E}">
        <p14:creationId xmlns:p14="http://schemas.microsoft.com/office/powerpoint/2010/main" val="1804502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E1766F-24DF-9545-AFE5-9099EC6FD4D2}" type="datetimeFigureOut">
              <a:rPr lang="en-US" smtClean="0"/>
              <a:t>1/8/2015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63840E-F00D-DD48-A3B9-834D5ACF2CAD}" type="slidenum">
              <a:rPr lang="en-US" smtClean="0"/>
              <a:t>‹#›</a:t>
            </a:fld>
            <a:endParaRPr lang="en-US"/>
          </a:p>
        </p:txBody>
      </p:sp>
    </p:spTree>
    <p:extLst>
      <p:ext uri="{BB962C8B-B14F-4D97-AF65-F5344CB8AC3E}">
        <p14:creationId xmlns:p14="http://schemas.microsoft.com/office/powerpoint/2010/main" val="6479448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7" y="0"/>
            <a:ext cx="9123806" cy="6858000"/>
          </a:xfrm>
          <a:prstGeom prst="rect">
            <a:avLst/>
          </a:prstGeom>
        </p:spPr>
      </p:pic>
      <p:sp>
        <p:nvSpPr>
          <p:cNvPr id="2" name="Title 1"/>
          <p:cNvSpPr>
            <a:spLocks noGrp="1"/>
          </p:cNvSpPr>
          <p:nvPr>
            <p:ph type="ctrTitle"/>
          </p:nvPr>
        </p:nvSpPr>
        <p:spPr>
          <a:xfrm>
            <a:off x="576943" y="807205"/>
            <a:ext cx="7772400" cy="1470025"/>
          </a:xfrm>
        </p:spPr>
        <p:txBody>
          <a:bodyPr>
            <a:normAutofit/>
          </a:bodyPr>
          <a:lstStyle/>
          <a:p>
            <a:pPr algn="l"/>
            <a:r>
              <a:rPr lang="en-US" sz="4800" b="1" dirty="0" smtClean="0">
                <a:solidFill>
                  <a:schemeClr val="bg1"/>
                </a:solidFill>
                <a:latin typeface="Arial"/>
                <a:cs typeface="Arial"/>
              </a:rPr>
              <a:t>Get </a:t>
            </a:r>
            <a:r>
              <a:rPr lang="en-US" sz="4800" b="1" dirty="0" err="1" smtClean="0">
                <a:solidFill>
                  <a:schemeClr val="bg1"/>
                </a:solidFill>
                <a:latin typeface="Arial"/>
                <a:cs typeface="Arial"/>
              </a:rPr>
              <a:t>Energised</a:t>
            </a:r>
            <a:r>
              <a:rPr lang="en-US" sz="4800" b="1" dirty="0" smtClean="0">
                <a:solidFill>
                  <a:schemeClr val="bg1"/>
                </a:solidFill>
                <a:latin typeface="Arial"/>
                <a:cs typeface="Arial"/>
              </a:rPr>
              <a:t>!</a:t>
            </a:r>
            <a:endParaRPr lang="en-US" sz="4800" b="1" dirty="0">
              <a:solidFill>
                <a:schemeClr val="bg1"/>
              </a:solidFill>
              <a:latin typeface="Arial"/>
              <a:cs typeface="Arial"/>
            </a:endParaRPr>
          </a:p>
        </p:txBody>
      </p:sp>
      <p:sp>
        <p:nvSpPr>
          <p:cNvPr id="4" name="TextBox 3"/>
          <p:cNvSpPr txBox="1"/>
          <p:nvPr/>
        </p:nvSpPr>
        <p:spPr>
          <a:xfrm>
            <a:off x="576943" y="4744528"/>
            <a:ext cx="4246162" cy="523220"/>
          </a:xfrm>
          <a:prstGeom prst="rect">
            <a:avLst/>
          </a:prstGeom>
          <a:noFill/>
        </p:spPr>
        <p:txBody>
          <a:bodyPr wrap="none" rtlCol="0">
            <a:spAutoFit/>
          </a:bodyPr>
          <a:lstStyle/>
          <a:p>
            <a:r>
              <a:rPr lang="en-GB" sz="2800" b="1" dirty="0" smtClean="0">
                <a:solidFill>
                  <a:schemeClr val="bg1"/>
                </a:solidFill>
                <a:latin typeface="Arial" panose="020B0604020202020204" pitchFamily="34" charset="0"/>
                <a:cs typeface="Arial" panose="020B0604020202020204" pitchFamily="34" charset="0"/>
              </a:rPr>
              <a:t>Scotland’s environment</a:t>
            </a:r>
            <a:endParaRPr lang="en-GB"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02756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Task</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3218" y="1600200"/>
            <a:ext cx="6537564" cy="4086225"/>
          </a:xfrm>
        </p:spPr>
      </p:pic>
    </p:spTree>
    <p:extLst>
      <p:ext uri="{BB962C8B-B14F-4D97-AF65-F5344CB8AC3E}">
        <p14:creationId xmlns:p14="http://schemas.microsoft.com/office/powerpoint/2010/main" val="27772356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Results</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3218" y="1600200"/>
            <a:ext cx="6537564" cy="4086225"/>
          </a:xfrm>
        </p:spPr>
      </p:pic>
    </p:spTree>
    <p:extLst>
      <p:ext uri="{BB962C8B-B14F-4D97-AF65-F5344CB8AC3E}">
        <p14:creationId xmlns:p14="http://schemas.microsoft.com/office/powerpoint/2010/main" val="3935506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b="13309"/>
          <a:stretch/>
        </p:blipFill>
        <p:spPr>
          <a:xfrm>
            <a:off x="0" y="-98243"/>
            <a:ext cx="9170484" cy="5962493"/>
          </a:xfrm>
        </p:spPr>
      </p:pic>
    </p:spTree>
    <p:extLst>
      <p:ext uri="{BB962C8B-B14F-4D97-AF65-F5344CB8AC3E}">
        <p14:creationId xmlns:p14="http://schemas.microsoft.com/office/powerpoint/2010/main" val="16474820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83" t="-124" r="-83" b="11008"/>
          <a:stretch/>
        </p:blipFill>
        <p:spPr>
          <a:xfrm>
            <a:off x="-347624" y="-285219"/>
            <a:ext cx="10314238" cy="6127757"/>
          </a:xfrm>
        </p:spPr>
      </p:pic>
      <p:sp>
        <p:nvSpPr>
          <p:cNvPr id="2" name="Title 1"/>
          <p:cNvSpPr>
            <a:spLocks noGrp="1"/>
          </p:cNvSpPr>
          <p:nvPr>
            <p:ph type="title"/>
          </p:nvPr>
        </p:nvSpPr>
        <p:spPr>
          <a:xfrm>
            <a:off x="4337733" y="5570583"/>
            <a:ext cx="5029200" cy="231683"/>
          </a:xfrm>
        </p:spPr>
        <p:txBody>
          <a:bodyPr>
            <a:normAutofit fontScale="90000"/>
          </a:bodyPr>
          <a:lstStyle/>
          <a:p>
            <a:r>
              <a:rPr lang="en-GB" sz="600" dirty="0"/>
              <a:t>"Scotland Southern Uplands01 2002-08-16". Licensed under Creative Commons Attribution-Share Alike 3.0 via Wikimedia Commons - http://commons.wikimedia.org/wiki/File:Scotland_Southern_Uplands01_2002-08-16.jpg#mediaviewer/File:Scotland_Southern_Uplands01_2002-08-16.jpg</a:t>
            </a:r>
          </a:p>
        </p:txBody>
      </p:sp>
    </p:spTree>
    <p:extLst>
      <p:ext uri="{BB962C8B-B14F-4D97-AF65-F5344CB8AC3E}">
        <p14:creationId xmlns:p14="http://schemas.microsoft.com/office/powerpoint/2010/main" val="38308639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22713"/>
          <a:stretch/>
        </p:blipFill>
        <p:spPr>
          <a:xfrm>
            <a:off x="-1" y="0"/>
            <a:ext cx="10077803" cy="5841580"/>
          </a:xfrm>
        </p:spPr>
      </p:pic>
    </p:spTree>
    <p:extLst>
      <p:ext uri="{BB962C8B-B14F-4D97-AF65-F5344CB8AC3E}">
        <p14:creationId xmlns:p14="http://schemas.microsoft.com/office/powerpoint/2010/main" val="31901744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33018" b="10075"/>
          <a:stretch/>
        </p:blipFill>
        <p:spPr>
          <a:xfrm>
            <a:off x="0" y="-1080655"/>
            <a:ext cx="9144000" cy="6938163"/>
          </a:xfrm>
        </p:spPr>
      </p:pic>
    </p:spTree>
    <p:extLst>
      <p:ext uri="{BB962C8B-B14F-4D97-AF65-F5344CB8AC3E}">
        <p14:creationId xmlns:p14="http://schemas.microsoft.com/office/powerpoint/2010/main" val="4689334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49729" y="5394949"/>
            <a:ext cx="4532290" cy="230832"/>
          </a:xfrm>
          <a:prstGeom prst="rect">
            <a:avLst/>
          </a:prstGeom>
          <a:noFill/>
        </p:spPr>
        <p:txBody>
          <a:bodyPr wrap="square" rtlCol="0">
            <a:spAutoFit/>
          </a:bodyPr>
          <a:lstStyle/>
          <a:p>
            <a:r>
              <a:rPr lang="en-GB" sz="900" dirty="0" smtClean="0">
                <a:latin typeface="Arial" panose="020B0604020202020204" pitchFamily="34" charset="0"/>
                <a:cs typeface="Arial" panose="020B0604020202020204" pitchFamily="34" charset="0"/>
              </a:rPr>
              <a:t>Image courtesy of SP </a:t>
            </a:r>
            <a:r>
              <a:rPr lang="en-GB" sz="900" dirty="0">
                <a:latin typeface="Arial" panose="020B0604020202020204" pitchFamily="34" charset="0"/>
                <a:cs typeface="Arial" panose="020B0604020202020204" pitchFamily="34" charset="0"/>
              </a:rPr>
              <a:t>Energy Networks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9729" y="1417638"/>
            <a:ext cx="6044542" cy="3885777"/>
          </a:xfrm>
          <a:prstGeom prst="rect">
            <a:avLst/>
          </a:prstGeom>
        </p:spPr>
      </p:pic>
      <p:sp>
        <p:nvSpPr>
          <p:cNvPr id="3" name="Title 2"/>
          <p:cNvSpPr>
            <a:spLocks noGrp="1"/>
          </p:cNvSpPr>
          <p:nvPr>
            <p:ph type="title"/>
          </p:nvPr>
        </p:nvSpPr>
        <p:spPr/>
        <p:txBody>
          <a:bodyPr/>
          <a:lstStyle/>
          <a:p>
            <a:r>
              <a:rPr lang="en-GB" dirty="0" smtClean="0"/>
              <a:t>Solar Power</a:t>
            </a:r>
            <a:endParaRPr lang="en-GB" dirty="0"/>
          </a:p>
        </p:txBody>
      </p:sp>
    </p:spTree>
    <p:extLst>
      <p:ext uri="{BB962C8B-B14F-4D97-AF65-F5344CB8AC3E}">
        <p14:creationId xmlns:p14="http://schemas.microsoft.com/office/powerpoint/2010/main" val="3433985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Hydro Power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4608" y="1600200"/>
            <a:ext cx="6394784" cy="4086225"/>
          </a:xfrm>
        </p:spPr>
      </p:pic>
    </p:spTree>
    <p:extLst>
      <p:ext uri="{BB962C8B-B14F-4D97-AF65-F5344CB8AC3E}">
        <p14:creationId xmlns:p14="http://schemas.microsoft.com/office/powerpoint/2010/main" val="23483473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Wind Power</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2635"/>
            <a:ext cx="9144000" cy="4592729"/>
          </a:xfrm>
          <a:prstGeom prst="rect">
            <a:avLst/>
          </a:prstGeom>
        </p:spPr>
      </p:pic>
    </p:spTree>
    <p:extLst>
      <p:ext uri="{BB962C8B-B14F-4D97-AF65-F5344CB8AC3E}">
        <p14:creationId xmlns:p14="http://schemas.microsoft.com/office/powerpoint/2010/main" val="22062712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rotWithShape="1">
          <a:blip r:embed="rId2">
            <a:extLst>
              <a:ext uri="{28A0092B-C50C-407E-A947-70E740481C1C}">
                <a14:useLocalDpi xmlns:a14="http://schemas.microsoft.com/office/drawing/2010/main" val="0"/>
              </a:ext>
            </a:extLst>
          </a:blip>
          <a:srcRect b="16812"/>
          <a:stretch/>
        </p:blipFill>
        <p:spPr>
          <a:xfrm>
            <a:off x="-436890" y="-113354"/>
            <a:ext cx="9580890" cy="5977605"/>
          </a:xfrm>
        </p:spPr>
      </p:pic>
    </p:spTree>
    <p:extLst>
      <p:ext uri="{BB962C8B-B14F-4D97-AF65-F5344CB8AC3E}">
        <p14:creationId xmlns:p14="http://schemas.microsoft.com/office/powerpoint/2010/main" val="41627532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1299</TotalTime>
  <Words>141</Words>
  <Application>Microsoft Office PowerPoint</Application>
  <PresentationFormat>On-screen Show (4:3)</PresentationFormat>
  <Paragraphs>12</Paragraphs>
  <Slides>11</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Office Theme</vt:lpstr>
      <vt:lpstr>Get Energised!</vt:lpstr>
      <vt:lpstr>PowerPoint Presentation</vt:lpstr>
      <vt:lpstr>"Scotland Southern Uplands01 2002-08-16". Licensed under Creative Commons Attribution-Share Alike 3.0 via Wikimedia Commons - http://commons.wikimedia.org/wiki/File:Scotland_Southern_Uplands01_2002-08-16.jpg#mediaviewer/File:Scotland_Southern_Uplands01_2002-08-16.jpg</vt:lpstr>
      <vt:lpstr>PowerPoint Presentation</vt:lpstr>
      <vt:lpstr>PowerPoint Presentation</vt:lpstr>
      <vt:lpstr>Solar Power</vt:lpstr>
      <vt:lpstr>Hydro Power</vt:lpstr>
      <vt:lpstr>Wind Power</vt:lpstr>
      <vt:lpstr>PowerPoint Presentation</vt:lpstr>
      <vt:lpstr>Task</vt:lpstr>
      <vt:lpstr>Results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 Dawson</dc:creator>
  <cp:lastModifiedBy>Laura</cp:lastModifiedBy>
  <cp:revision>47</cp:revision>
  <cp:lastPrinted>2014-03-04T16:31:36Z</cp:lastPrinted>
  <dcterms:created xsi:type="dcterms:W3CDTF">2014-03-03T15:10:30Z</dcterms:created>
  <dcterms:modified xsi:type="dcterms:W3CDTF">2015-01-08T19:30:29Z</dcterms:modified>
</cp:coreProperties>
</file>