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313" r:id="rId3"/>
    <p:sldId id="314" r:id="rId4"/>
    <p:sldId id="319" r:id="rId5"/>
    <p:sldId id="316" r:id="rId6"/>
    <p:sldId id="318" r:id="rId7"/>
    <p:sldId id="305" r:id="rId8"/>
    <p:sldId id="321" r:id="rId9"/>
    <p:sldId id="322" r:id="rId10"/>
    <p:sldId id="323" r:id="rId11"/>
    <p:sldId id="320" r:id="rId12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" initials="L" lastIdx="1" clrIdx="0">
    <p:extLst>
      <p:ext uri="{19B8F6BF-5375-455C-9EA6-DF929625EA0E}">
        <p15:presenceInfo xmlns:p15="http://schemas.microsoft.com/office/powerpoint/2012/main" userId="Laur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A53D"/>
    <a:srgbClr val="59A33F"/>
    <a:srgbClr val="81A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 snapToObjects="1">
      <p:cViewPr varScale="1">
        <p:scale>
          <a:sx n="127" d="100"/>
          <a:sy n="127" d="100"/>
        </p:scale>
        <p:origin x="14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276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C18B3-0A2A-4C26-915A-3F029F0E3933}" type="datetimeFigureOut">
              <a:rPr lang="en-GB" smtClean="0"/>
              <a:t>19/01/2015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F02D61-5258-4700-A420-981FCDEDFA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663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3152BB-03AF-4E41-B70F-5D2489D78585}" type="datetimeFigureOut">
              <a:rPr lang="en-GB" smtClean="0"/>
              <a:t>19/01/2015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512164-7E8E-4BB2-BD4E-70E02F3C62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669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1766F-24DF-9545-AFE5-9099EC6FD4D2}" type="datetimeFigureOut">
              <a:rPr lang="en-US" smtClean="0"/>
              <a:t>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3840E-F00D-DD48-A3B9-834D5ACF2CA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9065"/>
            <a:ext cx="9144000" cy="103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59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1766F-24DF-9545-AFE5-9099EC6FD4D2}" type="datetimeFigureOut">
              <a:rPr lang="en-US" smtClean="0"/>
              <a:t>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3840E-F00D-DD48-A3B9-834D5ACF2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91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1766F-24DF-9545-AFE5-9099EC6FD4D2}" type="datetimeFigureOut">
              <a:rPr lang="en-US" smtClean="0"/>
              <a:t>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3840E-F00D-DD48-A3B9-834D5ACF2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13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086706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1766F-24DF-9545-AFE5-9099EC6FD4D2}" type="datetimeFigureOut">
              <a:rPr lang="en-US" smtClean="0"/>
              <a:t>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3840E-F00D-DD48-A3B9-834D5ACF2CA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9065"/>
            <a:ext cx="9144000" cy="103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06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1766F-24DF-9545-AFE5-9099EC6FD4D2}" type="datetimeFigureOut">
              <a:rPr lang="en-US" smtClean="0"/>
              <a:t>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3840E-F00D-DD48-A3B9-834D5ACF2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890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1766F-24DF-9545-AFE5-9099EC6FD4D2}" type="datetimeFigureOut">
              <a:rPr lang="en-US" smtClean="0"/>
              <a:t>1/19/2015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3840E-F00D-DD48-A3B9-834D5ACF2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0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1766F-24DF-9545-AFE5-9099EC6FD4D2}" type="datetimeFigureOut">
              <a:rPr lang="en-US" smtClean="0"/>
              <a:t>1/19/2015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3840E-F00D-DD48-A3B9-834D5ACF2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50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1766F-24DF-9545-AFE5-9099EC6FD4D2}" type="datetimeFigureOut">
              <a:rPr lang="en-US" smtClean="0"/>
              <a:t>1/19/2015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3840E-F00D-DD48-A3B9-834D5ACF2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28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1766F-24DF-9545-AFE5-9099EC6FD4D2}" type="datetimeFigureOut">
              <a:rPr lang="en-US" smtClean="0"/>
              <a:t>1/19/2015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3840E-F00D-DD48-A3B9-834D5ACF2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1766F-24DF-9545-AFE5-9099EC6FD4D2}" type="datetimeFigureOut">
              <a:rPr lang="en-US" smtClean="0"/>
              <a:t>1/19/2015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3840E-F00D-DD48-A3B9-834D5ACF2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1766F-24DF-9545-AFE5-9099EC6FD4D2}" type="datetimeFigureOut">
              <a:rPr lang="en-US" smtClean="0"/>
              <a:t>1/19/2015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3840E-F00D-DD48-A3B9-834D5ACF2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502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1766F-24DF-9545-AFE5-9099EC6FD4D2}" type="datetimeFigureOut">
              <a:rPr lang="en-US" smtClean="0"/>
              <a:t>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3840E-F00D-DD48-A3B9-834D5ACF2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44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User:Famine" TargetMode="Externa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" TargetMode="External"/><Relationship Id="rId4" Type="http://schemas.openxmlformats.org/officeDocument/2006/relationships/hyperlink" Target="http://en.wikipedia.org/wiki/User:Raining_gir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" y="0"/>
            <a:ext cx="912380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943" y="807205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 smtClean="0">
                <a:solidFill>
                  <a:schemeClr val="bg1"/>
                </a:solidFill>
                <a:latin typeface="Arial"/>
                <a:cs typeface="Arial"/>
              </a:rPr>
              <a:t>Get </a:t>
            </a:r>
            <a:r>
              <a:rPr lang="en-US" sz="4800" b="1" dirty="0" err="1" smtClean="0">
                <a:solidFill>
                  <a:schemeClr val="bg1"/>
                </a:solidFill>
                <a:latin typeface="Arial"/>
                <a:cs typeface="Arial"/>
              </a:rPr>
              <a:t>Energised</a:t>
            </a:r>
            <a:r>
              <a:rPr lang="en-US" sz="4800" b="1" dirty="0" smtClean="0">
                <a:solidFill>
                  <a:schemeClr val="bg1"/>
                </a:solidFill>
                <a:latin typeface="Arial"/>
                <a:cs typeface="Arial"/>
              </a:rPr>
              <a:t>!</a:t>
            </a:r>
            <a:endParaRPr lang="en-US" sz="4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6943" y="4744528"/>
            <a:ext cx="4395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in Scotland</a:t>
            </a:r>
            <a:endParaRPr lang="en-GB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27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Your Challenge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50" y="1600200"/>
            <a:ext cx="5448300" cy="4086225"/>
          </a:xfrm>
        </p:spPr>
      </p:pic>
    </p:spTree>
    <p:extLst>
      <p:ext uri="{BB962C8B-B14F-4D97-AF65-F5344CB8AC3E}">
        <p14:creationId xmlns:p14="http://schemas.microsoft.com/office/powerpoint/2010/main" val="119630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Results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58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What is Engineering?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30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Finding a solution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810" y="1900158"/>
            <a:ext cx="4114380" cy="3085785"/>
          </a:xfrm>
        </p:spPr>
      </p:pic>
    </p:spTree>
    <p:extLst>
      <p:ext uri="{BB962C8B-B14F-4D97-AF65-F5344CB8AC3E}">
        <p14:creationId xmlns:p14="http://schemas.microsoft.com/office/powerpoint/2010/main" val="223681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63" y="-57740"/>
            <a:ext cx="7870484" cy="5902863"/>
          </a:xfrm>
        </p:spPr>
      </p:pic>
      <p:sp>
        <p:nvSpPr>
          <p:cNvPr id="5" name="TextBox 4"/>
          <p:cNvSpPr txBox="1"/>
          <p:nvPr/>
        </p:nvSpPr>
        <p:spPr>
          <a:xfrm>
            <a:off x="604563" y="5638502"/>
            <a:ext cx="13083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b="1" dirty="0">
                <a:latin typeface="Arial" panose="020B0604020202020204" pitchFamily="34" charset="0"/>
                <a:cs typeface="Arial" panose="020B0604020202020204" pitchFamily="34" charset="0"/>
                <a:hlinkClick r:id="rId3" tooltip="en:User:Famine"/>
              </a:rPr>
              <a:t>Famine</a:t>
            </a:r>
            <a:r>
              <a:rPr lang="en-GB" sz="800" b="1" dirty="0">
                <a:latin typeface="Arial" panose="020B0604020202020204" pitchFamily="34" charset="0"/>
                <a:cs typeface="Arial" panose="020B0604020202020204" pitchFamily="34" charset="0"/>
              </a:rPr>
              <a:t> at </a:t>
            </a:r>
            <a:r>
              <a:rPr lang="en-GB" sz="800" b="1" dirty="0" err="1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en.wikipedia</a:t>
            </a:r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35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22" b="29307"/>
          <a:stretch/>
        </p:blipFill>
        <p:spPr>
          <a:xfrm>
            <a:off x="0" y="3079641"/>
            <a:ext cx="9144000" cy="280297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70" y="0"/>
            <a:ext cx="3404094" cy="30796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81070" y="2865434"/>
            <a:ext cx="10887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 dirty="0">
                <a:latin typeface="Arial" panose="020B0604020202020204" pitchFamily="34" charset="0"/>
                <a:cs typeface="Arial" panose="020B0604020202020204" pitchFamily="34" charset="0"/>
              </a:rPr>
              <a:t>Simon </a:t>
            </a:r>
            <a:r>
              <a:rPr lang="en-GB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Johnston</a:t>
            </a:r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652585"/>
            <a:ext cx="7665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Network Rail</a:t>
            </a:r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723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237880"/>
            <a:ext cx="4038600" cy="2580638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41058" cy="40807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68013" y="3859716"/>
            <a:ext cx="154241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800" b="1" dirty="0">
                <a:latin typeface="Arial" panose="020B0604020202020204" pitchFamily="34" charset="0"/>
                <a:cs typeface="Arial" panose="020B0604020202020204" pitchFamily="34" charset="0"/>
                <a:hlinkClick r:id="rId4" tooltip="en:User:Raining girl"/>
              </a:rPr>
              <a:t>Raining girl</a:t>
            </a:r>
            <a:r>
              <a:rPr lang="en-GB" sz="800" b="1" dirty="0">
                <a:latin typeface="Arial" panose="020B0604020202020204" pitchFamily="34" charset="0"/>
                <a:cs typeface="Arial" panose="020B0604020202020204" pitchFamily="34" charset="0"/>
              </a:rPr>
              <a:t> at </a:t>
            </a:r>
            <a:r>
              <a:rPr lang="en-GB" sz="800" b="1" dirty="0" err="1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en.wikipedia</a:t>
            </a:r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723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178" y="3204178"/>
            <a:ext cx="3330352" cy="24612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685" y="0"/>
            <a:ext cx="2840034" cy="17751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3" r="30001"/>
          <a:stretch/>
        </p:blipFill>
        <p:spPr>
          <a:xfrm>
            <a:off x="2456032" y="887564"/>
            <a:ext cx="3507146" cy="418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53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410719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801" y="1858419"/>
            <a:ext cx="3688992" cy="3263504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European Marine Energy Centre (EMEC)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in Orkney is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 place where new technologies across tidal and wave power can be tested. 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51799" y="4674331"/>
            <a:ext cx="45322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© EMEC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8058"/>
            <a:ext cx="4019599" cy="267859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10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1343</TotalTime>
  <Words>48</Words>
  <Application>Microsoft Office PowerPoint</Application>
  <PresentationFormat>On-screen Show (4:3)</PresentationFormat>
  <Paragraphs>12</Paragraphs>
  <Slides>11</Slides>
  <Notes>0</Notes>
  <HiddenSlides>3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Get Energised!</vt:lpstr>
      <vt:lpstr>What is Engineering?</vt:lpstr>
      <vt:lpstr>Finding a solution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Your Challenge</vt:lpstr>
      <vt:lpstr>Results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 Dawson</dc:creator>
  <cp:lastModifiedBy>Laura</cp:lastModifiedBy>
  <cp:revision>58</cp:revision>
  <cp:lastPrinted>2015-01-19T10:45:19Z</cp:lastPrinted>
  <dcterms:created xsi:type="dcterms:W3CDTF">2014-03-03T15:10:30Z</dcterms:created>
  <dcterms:modified xsi:type="dcterms:W3CDTF">2015-01-19T10:54:47Z</dcterms:modified>
</cp:coreProperties>
</file>