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89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35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4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04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45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64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79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79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8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B2467-F6D9-44C6-978B-64038BDEF2A7}" type="datetimeFigureOut">
              <a:rPr lang="en-GB" smtClean="0"/>
              <a:t>20/05/2015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8EAD-3490-43EB-A8E3-B40C30A1BD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22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3B2467-F6D9-44C6-978B-64038BDEF2A7}" type="datetimeFigureOut">
              <a:rPr lang="en-GB" smtClean="0"/>
              <a:pPr/>
              <a:t>20/05/2015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0B88EAD-3490-43EB-A8E3-B40C30A1BD2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Content Placeholder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700" y="5481495"/>
            <a:ext cx="9176700" cy="137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14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68760" y="1699022"/>
            <a:ext cx="9412760" cy="17907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Sunny Spells and Solar Storms: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u</a:t>
            </a:r>
            <a:r>
              <a:rPr lang="en-GB" dirty="0"/>
              <a:t>nderstanding space weather with LUCID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1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 of space weather:</a:t>
            </a:r>
            <a:endParaRPr lang="en-GB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1" y="3146776"/>
            <a:ext cx="2455552" cy="162532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r="5224" b="31830"/>
          <a:stretch/>
        </p:blipFill>
        <p:spPr>
          <a:xfrm>
            <a:off x="1895145" y="1364695"/>
            <a:ext cx="2408663" cy="1659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21" y="1487356"/>
            <a:ext cx="2732000" cy="1536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8421" y="2825589"/>
            <a:ext cx="1588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Julian Herzog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21" y="3142165"/>
            <a:ext cx="2444906" cy="16299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2168" y="4605899"/>
            <a:ext cx="27174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Tartu, ESTCUBE team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701" y="4549640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NASA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1701" y="2825589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lang="en-GB" sz="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Truthando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Earth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3" y="2140941"/>
            <a:ext cx="2424026" cy="2447628"/>
          </a:xfrm>
        </p:spPr>
      </p:pic>
      <p:sp>
        <p:nvSpPr>
          <p:cNvPr id="6" name="TextBox 5"/>
          <p:cNvSpPr txBox="1"/>
          <p:nvPr/>
        </p:nvSpPr>
        <p:spPr>
          <a:xfrm>
            <a:off x="334537" y="5207622"/>
            <a:ext cx="1534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NASA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9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Sun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04" y="1859838"/>
            <a:ext cx="2969725" cy="2969725"/>
          </a:xfrm>
        </p:spPr>
      </p:pic>
      <p:sp>
        <p:nvSpPr>
          <p:cNvPr id="6" name="TextBox 5"/>
          <p:cNvSpPr txBox="1"/>
          <p:nvPr/>
        </p:nvSpPr>
        <p:spPr>
          <a:xfrm>
            <a:off x="334537" y="5207622"/>
            <a:ext cx="2726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35506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Earth’s magnet: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94" y="1758243"/>
            <a:ext cx="3599411" cy="3599411"/>
          </a:xfr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34537" y="5207622"/>
            <a:ext cx="2325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Amanda Hayward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Sun’s magnet: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49" y="1466850"/>
            <a:ext cx="5255101" cy="3942438"/>
          </a:xfrm>
        </p:spPr>
      </p:pic>
      <p:sp>
        <p:nvSpPr>
          <p:cNvPr id="3" name="Rectangle 2"/>
          <p:cNvSpPr/>
          <p:nvPr/>
        </p:nvSpPr>
        <p:spPr>
          <a:xfrm>
            <a:off x="242669" y="5039956"/>
            <a:ext cx="2325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Amanda Hayward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2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solar wind: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63" y="1775330"/>
            <a:ext cx="3371273" cy="3371273"/>
          </a:xfrm>
        </p:spPr>
      </p:pic>
      <p:sp>
        <p:nvSpPr>
          <p:cNvPr id="5" name="TextBox 4"/>
          <p:cNvSpPr txBox="1"/>
          <p:nvPr/>
        </p:nvSpPr>
        <p:spPr>
          <a:xfrm>
            <a:off x="334537" y="5207622"/>
            <a:ext cx="2726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34253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Coronal mass ejection (CME):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63" y="1458985"/>
            <a:ext cx="3810000" cy="3810000"/>
          </a:xfrm>
        </p:spPr>
      </p:pic>
      <p:sp>
        <p:nvSpPr>
          <p:cNvPr id="5" name="TextBox 4"/>
          <p:cNvSpPr txBox="1"/>
          <p:nvPr/>
        </p:nvSpPr>
        <p:spPr>
          <a:xfrm>
            <a:off x="334537" y="5207622"/>
            <a:ext cx="2726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20723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Solar flare: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2129631"/>
            <a:ext cx="4429125" cy="2524125"/>
          </a:xfrm>
        </p:spPr>
      </p:pic>
      <p:sp>
        <p:nvSpPr>
          <p:cNvPr id="5" name="TextBox 4"/>
          <p:cNvSpPr txBox="1"/>
          <p:nvPr/>
        </p:nvSpPr>
        <p:spPr>
          <a:xfrm>
            <a:off x="334537" y="5207622"/>
            <a:ext cx="2726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6939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Aurora Borealis/Northern Lights:</a:t>
            </a:r>
            <a:endParaRPr lang="en-GB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99" y="1690689"/>
            <a:ext cx="5304001" cy="3456065"/>
          </a:xfrm>
        </p:spPr>
      </p:pic>
      <p:sp>
        <p:nvSpPr>
          <p:cNvPr id="7" name="TextBox 6"/>
          <p:cNvSpPr txBox="1"/>
          <p:nvPr/>
        </p:nvSpPr>
        <p:spPr>
          <a:xfrm>
            <a:off x="1873408" y="4928841"/>
            <a:ext cx="17716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US Air Force</a:t>
            </a:r>
            <a:endParaRPr lang="en-GB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122</Words>
  <Application>Microsoft Office PowerPoint</Application>
  <PresentationFormat>On-screen Show (4:3)</PresentationFormat>
  <Paragraphs>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Sunny Spells and Solar Storms:</vt:lpstr>
      <vt:lpstr>Earth</vt:lpstr>
      <vt:lpstr>The Sun</vt:lpstr>
      <vt:lpstr>The Earth’s magnet:</vt:lpstr>
      <vt:lpstr>The Sun’s magnet:</vt:lpstr>
      <vt:lpstr>The solar wind:</vt:lpstr>
      <vt:lpstr>Coronal mass ejection (CME):</vt:lpstr>
      <vt:lpstr>Solar flare:</vt:lpstr>
      <vt:lpstr>Aurora Borealis/Northern Lights:</vt:lpstr>
      <vt:lpstr>Effects of space weather: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Space Weather</dc:title>
  <dc:creator>Laura</dc:creator>
  <cp:lastModifiedBy>Laura</cp:lastModifiedBy>
  <cp:revision>5</cp:revision>
  <dcterms:created xsi:type="dcterms:W3CDTF">2015-05-20T14:29:46Z</dcterms:created>
  <dcterms:modified xsi:type="dcterms:W3CDTF">2015-05-20T15:00:20Z</dcterms:modified>
</cp:coreProperties>
</file>