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8" r:id="rId3"/>
    <p:sldId id="31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7EF6F-6B4E-4C5E-8E74-952A1F23FBE0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665CD-93A3-4029-82D1-FD08597B3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3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07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01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63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19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5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71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58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08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48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fld id="{327E3D4D-4CAD-48DB-9A26-B544E4133F03}" type="datetimeFigureOut">
              <a:rPr lang="en-GB" smtClean="0"/>
              <a:pPr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fld id="{5380B1E8-4A82-48B7-B7AF-681FE1D9DA9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093296"/>
            <a:ext cx="1503989" cy="63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7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Helvetica-Narrow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Voyager 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94483"/>
            <a:ext cx="4038600" cy="3337397"/>
          </a:xfr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6840003"/>
              </p:ext>
            </p:extLst>
          </p:nvPr>
        </p:nvGraphicFramePr>
        <p:xfrm>
          <a:off x="4648200" y="2644120"/>
          <a:ext cx="4038600" cy="21234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Size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721.9 kg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Signal time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17 hours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Target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Jupiter,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 Saturn, Uranus, Neptune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Mission duration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34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 years (in progress)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Distance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 from us</a:t>
                      </a:r>
                      <a:endParaRPr lang="en-GB" b="0" dirty="0" smtClean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1020 light minutes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5574432"/>
            <a:ext cx="223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Helvetica-Narrow" pitchFamily="2" charset="0"/>
              </a:rPr>
              <a:t>NASA/JPL</a:t>
            </a:r>
            <a:endParaRPr lang="en-GB" sz="900" dirty="0">
              <a:solidFill>
                <a:schemeClr val="bg1"/>
              </a:solidFill>
              <a:latin typeface="Helvetica-Narrow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9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Cassini-Huygens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60848"/>
            <a:ext cx="4038600" cy="3028950"/>
          </a:xfr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2386810"/>
              </p:ext>
            </p:extLst>
          </p:nvPr>
        </p:nvGraphicFramePr>
        <p:xfrm>
          <a:off x="4709864" y="2644120"/>
          <a:ext cx="4038600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Size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2523 kg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Signal time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68 minutes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Target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Saturn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Mission duration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9 years (in progress)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Distance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 from us</a:t>
                      </a:r>
                      <a:endParaRPr lang="en-GB" b="0" dirty="0" smtClean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68 light minutes</a:t>
                      </a:r>
                      <a:endParaRPr lang="en-GB" b="0" baseline="0" dirty="0" smtClean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5574432"/>
            <a:ext cx="223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Helvetica-Narrow" pitchFamily="2" charset="0"/>
              </a:rPr>
              <a:t>NASA/JPL</a:t>
            </a:r>
            <a:endParaRPr lang="en-GB" sz="900" dirty="0">
              <a:solidFill>
                <a:schemeClr val="bg1"/>
              </a:solidFill>
              <a:latin typeface="Helvetica-Narrow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25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JUICE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2386806"/>
            <a:ext cx="3905250" cy="2952750"/>
          </a:xfrm>
        </p:spPr>
      </p:pic>
      <p:graphicFrame>
        <p:nvGraphicFramePr>
          <p:cNvPr id="5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1803970"/>
              </p:ext>
            </p:extLst>
          </p:nvPr>
        </p:nvGraphicFramePr>
        <p:xfrm>
          <a:off x="4648200" y="2644120"/>
          <a:ext cx="4038600" cy="21234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Size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Not yet built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Signal time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30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 minutes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Target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Jupiter and its moons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Mission duration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Launch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 2022 </a:t>
                      </a:r>
                    </a:p>
                    <a:p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Arrive 2030</a:t>
                      </a:r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Distance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 from us</a:t>
                      </a:r>
                      <a:endParaRPr lang="en-GB" b="0" dirty="0" smtClean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30 light </a:t>
                      </a:r>
                      <a:r>
                        <a:rPr lang="en-GB" b="0" smtClean="0">
                          <a:solidFill>
                            <a:schemeClr val="bg1"/>
                          </a:solidFill>
                          <a:latin typeface="Helvetica-Narrow" pitchFamily="2" charset="0"/>
                        </a:rPr>
                        <a:t>mintes</a:t>
                      </a:r>
                      <a:endParaRPr lang="en-GB" b="0" baseline="0" dirty="0" smtClean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</TotalTime>
  <Words>83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Voyager 1</vt:lpstr>
      <vt:lpstr>Cassini-Huygens</vt:lpstr>
      <vt:lpstr>JUICE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LF Thomas Consulting</dc:creator>
  <cp:lastModifiedBy>LF Thomas Consulting</cp:lastModifiedBy>
  <cp:revision>102</cp:revision>
  <dcterms:created xsi:type="dcterms:W3CDTF">2012-09-24T13:03:56Z</dcterms:created>
  <dcterms:modified xsi:type="dcterms:W3CDTF">2013-04-04T11:32:06Z</dcterms:modified>
</cp:coreProperties>
</file>