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89" r:id="rId2"/>
    <p:sldId id="310" r:id="rId3"/>
    <p:sldId id="358" r:id="rId4"/>
    <p:sldId id="27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7EF6F-6B4E-4C5E-8E74-952A1F23FBE0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65CD-93A3-4029-82D1-FD08597B3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3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1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3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6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4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5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8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8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D4D-4CAD-48DB-9A26-B544E4133F03}" type="datetimeFigureOut">
              <a:rPr lang="en-GB" smtClean="0"/>
              <a:t>04/04/2013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B1E8-4A82-48B7-B7AF-681FE1D9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Helvetica-Narrow" pitchFamily="2" charset="0"/>
              </a:defRPr>
            </a:lvl1pPr>
          </a:lstStyle>
          <a:p>
            <a:fld id="{327E3D4D-4CAD-48DB-9A26-B544E4133F03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-Narrow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-Narrow" pitchFamily="2" charset="0"/>
              </a:defRPr>
            </a:lvl1pPr>
          </a:lstStyle>
          <a:p>
            <a:fld id="{5380B1E8-4A82-48B7-B7AF-681FE1D9DA9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093296"/>
            <a:ext cx="1503989" cy="6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-Narrow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Helvetica-Narrow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Helvetica-Narrow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Helvetica-Narrow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Helvetica-Narrow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Helvetica-Narrow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264409" cy="5198604"/>
          </a:xfrm>
        </p:spPr>
      </p:pic>
      <p:sp>
        <p:nvSpPr>
          <p:cNvPr id="7" name="TextBox 6"/>
          <p:cNvSpPr txBox="1"/>
          <p:nvPr/>
        </p:nvSpPr>
        <p:spPr>
          <a:xfrm>
            <a:off x="107504" y="557443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Helvetica-Narrow" pitchFamily="2" charset="0"/>
              </a:rPr>
              <a:t>NASA</a:t>
            </a:r>
            <a:endParaRPr lang="en-GB" sz="900" dirty="0">
              <a:solidFill>
                <a:schemeClr val="bg1"/>
              </a:solidFill>
              <a:latin typeface="Helvetica-Narr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12" y="275019"/>
            <a:ext cx="5344676" cy="5602253"/>
          </a:xfrm>
        </p:spPr>
      </p:pic>
      <p:sp>
        <p:nvSpPr>
          <p:cNvPr id="5" name="TextBox 4"/>
          <p:cNvSpPr txBox="1"/>
          <p:nvPr/>
        </p:nvSpPr>
        <p:spPr>
          <a:xfrm>
            <a:off x="107504" y="557443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Helvetica-Narrow" pitchFamily="2" charset="0"/>
              </a:rPr>
              <a:t>NASA/JPL</a:t>
            </a:r>
            <a:endParaRPr lang="en-GB" sz="900" dirty="0">
              <a:solidFill>
                <a:schemeClr val="bg1"/>
              </a:solidFill>
              <a:latin typeface="Helvetica-Narr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692696"/>
            <a:ext cx="10075526" cy="4968552"/>
          </a:xfrm>
        </p:spPr>
      </p:pic>
      <p:sp>
        <p:nvSpPr>
          <p:cNvPr id="5" name="TextBox 4"/>
          <p:cNvSpPr txBox="1"/>
          <p:nvPr/>
        </p:nvSpPr>
        <p:spPr>
          <a:xfrm>
            <a:off x="107504" y="5718448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Helvetica-Narrow" pitchFamily="2" charset="0"/>
              </a:rPr>
              <a:t>NASA/JPL/Space </a:t>
            </a:r>
            <a:r>
              <a:rPr lang="en-GB" sz="900" dirty="0">
                <a:solidFill>
                  <a:schemeClr val="bg1"/>
                </a:solidFill>
                <a:latin typeface="Helvetica-Narrow" pitchFamily="2" charset="0"/>
              </a:rPr>
              <a:t>Science Institute</a:t>
            </a:r>
          </a:p>
        </p:txBody>
      </p:sp>
    </p:spTree>
    <p:extLst>
      <p:ext uri="{BB962C8B-B14F-4D97-AF65-F5344CB8AC3E}">
        <p14:creationId xmlns:p14="http://schemas.microsoft.com/office/powerpoint/2010/main" val="21985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3" descr="pale_blue_d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32656"/>
            <a:ext cx="664500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5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 Thomas Consulting</dc:creator>
  <cp:lastModifiedBy>LF Thomas Consulting</cp:lastModifiedBy>
  <cp:revision>102</cp:revision>
  <dcterms:created xsi:type="dcterms:W3CDTF">2012-09-24T13:03:56Z</dcterms:created>
  <dcterms:modified xsi:type="dcterms:W3CDTF">2013-04-04T11:31:50Z</dcterms:modified>
</cp:coreProperties>
</file>