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98" r:id="rId2"/>
    <p:sldId id="395" r:id="rId3"/>
    <p:sldId id="399" r:id="rId4"/>
    <p:sldId id="400" r:id="rId5"/>
    <p:sldId id="384" r:id="rId6"/>
    <p:sldId id="39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D54045-0DF7-4871-8CCF-42460808B5F4}" type="datetimeFigureOut">
              <a:rPr lang="en-GB" smtClean="0"/>
              <a:t>25/04/2013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8B1C1D-9B31-41FE-BF2F-25EEBDC3A1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823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37EF6F-6B4E-4C5E-8E74-952A1F23FBE0}" type="datetimeFigureOut">
              <a:rPr lang="en-GB" smtClean="0"/>
              <a:t>25/04/2013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665CD-93A3-4029-82D1-FD08597B3D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331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25/04/2013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078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25/04/2013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011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25/04/2013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636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25/04/2013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145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25/04/2013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199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25/04/2013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952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25/04/2013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710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25/04/2013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588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25/04/2013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081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25/04/2013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2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25/04/2013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487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34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Helvetica-Narrow" pitchFamily="2" charset="0"/>
              </a:defRPr>
            </a:lvl1pPr>
          </a:lstStyle>
          <a:p>
            <a:fld id="{327E3D4D-4CAD-48DB-9A26-B544E4133F03}" type="datetimeFigureOut">
              <a:rPr lang="en-GB" smtClean="0"/>
              <a:pPr/>
              <a:t>25/04/2013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Helvetica-Narrow" pitchFamily="2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Helvetica-Narrow" pitchFamily="2" charset="0"/>
              </a:defRPr>
            </a:lvl1pPr>
          </a:lstStyle>
          <a:p>
            <a:fld id="{5380B1E8-4A82-48B7-B7AF-681FE1D9DA9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6093296"/>
            <a:ext cx="1503989" cy="635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578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Helvetica-Narrow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Helvetica-Narrow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Helvetica-Narrow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Helvetica-Narrow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Helvetica-Narrow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Helvetica-Narrow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hY2-ZUQHToM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773" y="2235989"/>
            <a:ext cx="2275355" cy="2276872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4567808" y="2272680"/>
            <a:ext cx="76200" cy="762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Arc 2"/>
          <p:cNvSpPr/>
          <p:nvPr/>
        </p:nvSpPr>
        <p:spPr>
          <a:xfrm>
            <a:off x="4605908" y="2310780"/>
            <a:ext cx="974204" cy="1766292"/>
          </a:xfrm>
          <a:prstGeom prst="arc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/>
          <p:cNvCxnSpPr/>
          <p:nvPr/>
        </p:nvCxnSpPr>
        <p:spPr>
          <a:xfrm>
            <a:off x="4586450" y="2310780"/>
            <a:ext cx="50656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4125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96296E-6 L 0.05329 2.96296E-6 C 0.07708 2.96296E-6 0.10659 0.0419 0.10659 0.07615 L 0.10659 0.15254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30" y="7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773" y="2235989"/>
            <a:ext cx="2275355" cy="2276872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4510251" y="2272680"/>
            <a:ext cx="76200" cy="762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reeform 7"/>
          <p:cNvSpPr/>
          <p:nvPr/>
        </p:nvSpPr>
        <p:spPr>
          <a:xfrm>
            <a:off x="4528457" y="2276872"/>
            <a:ext cx="5051332" cy="3228620"/>
          </a:xfrm>
          <a:custGeom>
            <a:avLst/>
            <a:gdLst>
              <a:gd name="connsiteX0" fmla="*/ 0 w 5051332"/>
              <a:gd name="connsiteY0" fmla="*/ 0 h 3228620"/>
              <a:gd name="connsiteX1" fmla="*/ 2852057 w 5051332"/>
              <a:gd name="connsiteY1" fmla="*/ 1034143 h 3228620"/>
              <a:gd name="connsiteX2" fmla="*/ 4822372 w 5051332"/>
              <a:gd name="connsiteY2" fmla="*/ 3015343 h 3228620"/>
              <a:gd name="connsiteX3" fmla="*/ 4931229 w 5051332"/>
              <a:gd name="connsiteY3" fmla="*/ 3080657 h 3228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1332" h="3228620">
                <a:moveTo>
                  <a:pt x="0" y="0"/>
                </a:moveTo>
                <a:cubicBezTo>
                  <a:pt x="1024164" y="265793"/>
                  <a:pt x="2048328" y="531586"/>
                  <a:pt x="2852057" y="1034143"/>
                </a:cubicBezTo>
                <a:cubicBezTo>
                  <a:pt x="3655786" y="1536700"/>
                  <a:pt x="4475843" y="2674257"/>
                  <a:pt x="4822372" y="3015343"/>
                </a:cubicBezTo>
                <a:cubicBezTo>
                  <a:pt x="5168901" y="3356429"/>
                  <a:pt x="5050065" y="3218543"/>
                  <a:pt x="4931229" y="3080657"/>
                </a:cubicBezTo>
              </a:path>
            </a:pathLst>
          </a:custGeom>
          <a:noFill/>
          <a:ln w="63500" cmpd="dbl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256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.00232 L 0.05763 0.00741 L 0.09618 0.01898 L 0.14513 0.04213 L 0.23263 0.09838 L 0.32309 0.17408 L 0.44323 0.30625 L 0.52882 0.44584 " pathEditMode="relative" rAng="0" ptsTypes="AAAAAAAA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441" y="2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773" y="2235989"/>
            <a:ext cx="2275355" cy="2276872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4510251" y="2272680"/>
            <a:ext cx="76200" cy="762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4495800" y="1988840"/>
            <a:ext cx="76200" cy="762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/>
          <p:cNvSpPr/>
          <p:nvPr/>
        </p:nvSpPr>
        <p:spPr>
          <a:xfrm>
            <a:off x="3275856" y="2065040"/>
            <a:ext cx="2664296" cy="2660104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4211960" y="1772816"/>
            <a:ext cx="57606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785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L 0.07604 -4.44444E-6 C 0.11024 -4.44444E-6 0.15226 0.0419 0.15226 0.07616 L 0.15226 0.15255 " pathEditMode="relative" rAng="0" ptsTypes="FfFF">
                                      <p:cBhvr>
                                        <p:cTn id="6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04" y="7616"/>
                                    </p:animMotion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" presetClass="path" presetSubtype="0" repeatCount="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382 0.19398 C 0.15729 0.3007 0.09427 0.39213 0.01302 0.39676 C -0.0684 0.40162 -0.13732 0.31806 -0.1408 0.21111 C -0.14427 0.10417 -0.08107 0.01343 0.00018 0.0088 C 0.0816 0.00394 0.15035 0.08704 0.15382 0.19398 Z " pathEditMode="relative" rAng="5250276" ptsTypes="fffff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40" y="88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3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What falling looks like…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6487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367" y="1617361"/>
            <a:ext cx="1181265" cy="4315428"/>
          </a:xfrm>
        </p:spPr>
      </p:pic>
      <p:sp>
        <p:nvSpPr>
          <p:cNvPr id="6" name="Cube 5"/>
          <p:cNvSpPr/>
          <p:nvPr/>
        </p:nvSpPr>
        <p:spPr>
          <a:xfrm>
            <a:off x="6876256" y="1988840"/>
            <a:ext cx="720080" cy="108012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7236296" y="0"/>
            <a:ext cx="0" cy="19888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59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0 L 5.55556E-7 0.49884 " pathEditMode="relative" rAng="0" ptsTypes="AA">
                                      <p:cBhvr>
                                        <p:cTn id="9" dur="1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435" y="980728"/>
            <a:ext cx="6547130" cy="4349750"/>
          </a:xfrm>
        </p:spPr>
      </p:pic>
    </p:spTree>
    <p:extLst>
      <p:ext uri="{BB962C8B-B14F-4D97-AF65-F5344CB8AC3E}">
        <p14:creationId xmlns:p14="http://schemas.microsoft.com/office/powerpoint/2010/main" val="277058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4953</TotalTime>
  <Words>5</Words>
  <Application>Microsoft Office PowerPoint</Application>
  <PresentationFormat>On-screen Show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What falling looks like…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LF Thomas Consulting</dc:creator>
  <cp:lastModifiedBy>LF Thomas Consulting</cp:lastModifiedBy>
  <cp:revision>137</cp:revision>
  <dcterms:created xsi:type="dcterms:W3CDTF">2012-09-24T13:03:56Z</dcterms:created>
  <dcterms:modified xsi:type="dcterms:W3CDTF">2013-04-25T19:41:41Z</dcterms:modified>
</cp:coreProperties>
</file>