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37EF6F-6B4E-4C5E-8E74-952A1F23FBE0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665CD-93A3-4029-82D1-FD08597B3D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31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07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1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63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1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199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95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671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58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08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E3D4D-4CAD-48DB-9A26-B544E4133F03}" type="datetimeFigureOut">
              <a:rPr lang="en-GB" smtClean="0"/>
              <a:t>04/04/2013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0B1E8-4A82-48B7-B7AF-681FE1D9D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487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fld id="{327E3D4D-4CAD-48DB-9A26-B544E4133F03}" type="datetimeFigureOut">
              <a:rPr lang="en-GB" smtClean="0"/>
              <a:pPr/>
              <a:t>04/04/2013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Helvetica-Narrow" pitchFamily="2" charset="0"/>
              </a:defRPr>
            </a:lvl1pPr>
          </a:lstStyle>
          <a:p>
            <a:fld id="{5380B1E8-4A82-48B7-B7AF-681FE1D9DA98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6100640"/>
            <a:ext cx="1619672" cy="75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7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Helvetica-Narrow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Helvetica-Narrow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algn="l"/>
            <a:r>
              <a:rPr lang="en-GB" dirty="0" smtClean="0">
                <a:solidFill>
                  <a:schemeClr val="tx1"/>
                </a:solidFill>
              </a:rPr>
              <a:t>Mission title: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43396927"/>
              </p:ext>
            </p:extLst>
          </p:nvPr>
        </p:nvGraphicFramePr>
        <p:xfrm>
          <a:off x="4648200" y="2644120"/>
          <a:ext cx="4038600" cy="21234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Size (kg)</a:t>
                      </a:r>
                      <a:endParaRPr lang="en-GB" b="0" dirty="0">
                        <a:solidFill>
                          <a:schemeClr val="tx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Signal </a:t>
                      </a:r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time (hours)</a:t>
                      </a:r>
                      <a:endParaRPr lang="en-GB" b="0" dirty="0">
                        <a:solidFill>
                          <a:schemeClr val="tx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Target</a:t>
                      </a:r>
                      <a:endParaRPr lang="en-GB" b="0" dirty="0">
                        <a:solidFill>
                          <a:schemeClr val="tx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Mission duration</a:t>
                      </a:r>
                      <a:endParaRPr lang="en-GB" b="0" dirty="0">
                        <a:solidFill>
                          <a:schemeClr val="tx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b="0" dirty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Distance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 from 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us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baseline="0" dirty="0" smtClean="0">
                          <a:solidFill>
                            <a:schemeClr val="tx1"/>
                          </a:solidFill>
                          <a:latin typeface="Helvetica-Narrow" pitchFamily="2" charset="0"/>
                        </a:rPr>
                        <a:t>(light minutes)</a:t>
                      </a:r>
                      <a:endParaRPr lang="en-GB" b="0" dirty="0" smtClean="0">
                        <a:solidFill>
                          <a:schemeClr val="tx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b="0" baseline="0" dirty="0" smtClean="0">
                        <a:solidFill>
                          <a:schemeClr val="bg1"/>
                        </a:solidFill>
                        <a:latin typeface="Helvetica-Narrow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</a:rPr>
              <a:t>Mission image: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3909</TotalTime>
  <Words>25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Mission title: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LF Thomas Consulting</dc:creator>
  <cp:lastModifiedBy>LF Thomas Consulting</cp:lastModifiedBy>
  <cp:revision>103</cp:revision>
  <dcterms:created xsi:type="dcterms:W3CDTF">2012-09-24T13:03:56Z</dcterms:created>
  <dcterms:modified xsi:type="dcterms:W3CDTF">2013-04-04T11:39:14Z</dcterms:modified>
</cp:coreProperties>
</file>